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3" r:id="rId2"/>
    <p:sldId id="256" r:id="rId3"/>
    <p:sldId id="271" r:id="rId4"/>
    <p:sldId id="270" r:id="rId5"/>
    <p:sldId id="257" r:id="rId6"/>
    <p:sldId id="258" r:id="rId7"/>
    <p:sldId id="259" r:id="rId8"/>
    <p:sldId id="261" r:id="rId9"/>
    <p:sldId id="260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-19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014B3-CAD7-4B45-A5F7-B6A027377C14}" type="datetimeFigureOut">
              <a:rPr lang="en-US" smtClean="0"/>
              <a:t>2/26/14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06594-CC50-734E-AA87-B265F378E9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377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014B3-CAD7-4B45-A5F7-B6A027377C14}" type="datetimeFigureOut">
              <a:rPr lang="en-US" smtClean="0"/>
              <a:t>2/26/14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06594-CC50-734E-AA87-B265F378E9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934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014B3-CAD7-4B45-A5F7-B6A027377C14}" type="datetimeFigureOut">
              <a:rPr lang="en-US" smtClean="0"/>
              <a:t>2/26/14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06594-CC50-734E-AA87-B265F378E9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756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014B3-CAD7-4B45-A5F7-B6A027377C14}" type="datetimeFigureOut">
              <a:rPr lang="en-US" smtClean="0"/>
              <a:t>2/26/14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06594-CC50-734E-AA87-B265F378E9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293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014B3-CAD7-4B45-A5F7-B6A027377C14}" type="datetimeFigureOut">
              <a:rPr lang="en-US" smtClean="0"/>
              <a:t>2/26/14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06594-CC50-734E-AA87-B265F378E9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409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014B3-CAD7-4B45-A5F7-B6A027377C14}" type="datetimeFigureOut">
              <a:rPr lang="en-US" smtClean="0"/>
              <a:t>2/26/14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06594-CC50-734E-AA87-B265F378E9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784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014B3-CAD7-4B45-A5F7-B6A027377C14}" type="datetimeFigureOut">
              <a:rPr lang="en-US" smtClean="0"/>
              <a:t>2/26/14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06594-CC50-734E-AA87-B265F378E9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650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014B3-CAD7-4B45-A5F7-B6A027377C14}" type="datetimeFigureOut">
              <a:rPr lang="en-US" smtClean="0"/>
              <a:t>2/26/14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06594-CC50-734E-AA87-B265F378E9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371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014B3-CAD7-4B45-A5F7-B6A027377C14}" type="datetimeFigureOut">
              <a:rPr lang="en-US" smtClean="0"/>
              <a:t>2/26/14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06594-CC50-734E-AA87-B265F378E9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216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014B3-CAD7-4B45-A5F7-B6A027377C14}" type="datetimeFigureOut">
              <a:rPr lang="en-US" smtClean="0"/>
              <a:t>2/26/14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06594-CC50-734E-AA87-B265F378E9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456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014B3-CAD7-4B45-A5F7-B6A027377C14}" type="datetimeFigureOut">
              <a:rPr lang="en-US" smtClean="0"/>
              <a:t>2/26/14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06594-CC50-734E-AA87-B265F378E9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073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F014B3-CAD7-4B45-A5F7-B6A027377C14}" type="datetimeFigureOut">
              <a:rPr lang="en-US" smtClean="0"/>
              <a:t>2/26/14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06594-CC50-734E-AA87-B265F378E9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500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02/28/2013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F9600, Karel </a:t>
            </a:r>
            <a:r>
              <a:rPr lang="en-US" dirty="0" err="1" smtClean="0"/>
              <a:t>Kubíček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03200" y="279400"/>
            <a:ext cx="8801100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Karel </a:t>
            </a:r>
            <a:r>
              <a:rPr lang="en-US" dirty="0" err="1" smtClean="0"/>
              <a:t>Kubíček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F9600</a:t>
            </a:r>
          </a:p>
          <a:p>
            <a:endParaRPr lang="en-US" b="1" dirty="0" smtClean="0"/>
          </a:p>
          <a:p>
            <a:r>
              <a:rPr lang="en-US" b="1" dirty="0" err="1" smtClean="0"/>
              <a:t>Spektroskopické</a:t>
            </a:r>
            <a:r>
              <a:rPr lang="en-US" b="1" dirty="0" smtClean="0"/>
              <a:t> </a:t>
            </a:r>
            <a:r>
              <a:rPr lang="en-US" b="1" dirty="0" err="1" smtClean="0"/>
              <a:t>studium</a:t>
            </a:r>
            <a:r>
              <a:rPr lang="en-US" b="1" dirty="0" smtClean="0"/>
              <a:t> </a:t>
            </a:r>
            <a:r>
              <a:rPr lang="en-US" b="1" dirty="0" err="1" smtClean="0"/>
              <a:t>biopolymerů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Přednáška</a:t>
            </a:r>
            <a:r>
              <a:rPr lang="en-US" dirty="0" smtClean="0"/>
              <a:t> </a:t>
            </a:r>
            <a:r>
              <a:rPr lang="en-US" dirty="0"/>
              <a:t>je </a:t>
            </a:r>
            <a:r>
              <a:rPr lang="en-US" dirty="0" err="1"/>
              <a:t>podporována</a:t>
            </a:r>
            <a:r>
              <a:rPr lang="en-US" dirty="0"/>
              <a:t> </a:t>
            </a:r>
            <a:r>
              <a:rPr lang="en-US" dirty="0" err="1"/>
              <a:t>grantovými</a:t>
            </a:r>
            <a:r>
              <a:rPr lang="en-US" dirty="0"/>
              <a:t> </a:t>
            </a:r>
            <a:r>
              <a:rPr lang="en-US" dirty="0" err="1"/>
              <a:t>prostředky</a:t>
            </a:r>
            <a:r>
              <a:rPr lang="en-US" dirty="0"/>
              <a:t> z </a:t>
            </a:r>
            <a:r>
              <a:rPr lang="en-US" dirty="0" err="1"/>
              <a:t>programu</a:t>
            </a:r>
            <a:r>
              <a:rPr lang="en-US" dirty="0"/>
              <a:t>:</a:t>
            </a:r>
          </a:p>
          <a:p>
            <a:endParaRPr lang="en-US" dirty="0"/>
          </a:p>
        </p:txBody>
      </p:sp>
      <p:pic>
        <p:nvPicPr>
          <p:cNvPr id="5" name="Picture 4" descr="cedulka_na_futr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97" b="54174"/>
          <a:stretch/>
        </p:blipFill>
        <p:spPr>
          <a:xfrm>
            <a:off x="1706281" y="3199204"/>
            <a:ext cx="5736049" cy="2778496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214985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5-16 at 10.59.0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862" y="282258"/>
            <a:ext cx="6248400" cy="604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4934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5-16 at 10.59.5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580" y="539689"/>
            <a:ext cx="8674100" cy="584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0226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5-16 at 10.59.4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5677"/>
            <a:ext cx="9144000" cy="5612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6022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5-16 at 11.00.1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6996"/>
            <a:ext cx="9144000" cy="3974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2489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5-16 at 11.00.3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3921"/>
            <a:ext cx="9144000" cy="4461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2565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3-05-16 at 11.00.5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6939"/>
            <a:ext cx="9144000" cy="4505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6118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5-16 at 11.01.3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6000"/>
            <a:ext cx="9144000" cy="4442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2969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5-16 at 11.02.0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8506"/>
            <a:ext cx="4769346" cy="3577010"/>
          </a:xfrm>
          <a:prstGeom prst="rect">
            <a:avLst/>
          </a:prstGeom>
        </p:spPr>
      </p:pic>
      <p:pic>
        <p:nvPicPr>
          <p:cNvPr id="5" name="Picture 4" descr="Screen Shot 2013-05-16 at 11.02.21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1917" y="3270096"/>
            <a:ext cx="4730964" cy="3421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1915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3-05-16 at 11.09.10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96755"/>
            <a:ext cx="6018861" cy="3654864"/>
          </a:xfrm>
          <a:prstGeom prst="rect">
            <a:avLst/>
          </a:prstGeom>
        </p:spPr>
      </p:pic>
      <p:pic>
        <p:nvPicPr>
          <p:cNvPr id="4" name="Picture 3" descr="tir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968" y="3545873"/>
            <a:ext cx="4479032" cy="3187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925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5-16 at 10.57.0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0259"/>
            <a:ext cx="9144000" cy="4808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201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pr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300" y="1252522"/>
            <a:ext cx="8835580" cy="4336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922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ti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50" y="229335"/>
            <a:ext cx="3175000" cy="3873500"/>
          </a:xfrm>
          <a:prstGeom prst="rect">
            <a:avLst/>
          </a:prstGeom>
        </p:spPr>
      </p:pic>
      <p:pic>
        <p:nvPicPr>
          <p:cNvPr id="5" name="Picture 4" descr="Otto-schem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963" y="498109"/>
            <a:ext cx="4064452" cy="2408188"/>
          </a:xfrm>
          <a:prstGeom prst="rect">
            <a:avLst/>
          </a:prstGeom>
        </p:spPr>
      </p:pic>
      <p:pic>
        <p:nvPicPr>
          <p:cNvPr id="6" name="Picture 5" descr="SPR-schem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4221" y="3647623"/>
            <a:ext cx="4921487" cy="301039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45339" y="229335"/>
            <a:ext cx="1270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Otto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23550" y="229335"/>
            <a:ext cx="970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Grating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445214" y="3369461"/>
            <a:ext cx="2628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Kretschmann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0347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5-16 at 10.57.20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4638"/>
            <a:ext cx="9144000" cy="4722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844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5-16 at 10.57.4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7675"/>
            <a:ext cx="9042400" cy="552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5433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5-16 at 10.57.5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5327"/>
            <a:ext cx="9144000" cy="3937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583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5-16 at 10.58.5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5337"/>
            <a:ext cx="8445500" cy="490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3601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5-16 at 10.58.1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95733"/>
            <a:ext cx="9144000" cy="4500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3846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26</Words>
  <Application>Microsoft Macintosh PowerPoint</Application>
  <PresentationFormat>On-screen Show (4:3)</PresentationFormat>
  <Paragraphs>14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NCBR MU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Karel Kubicek</dc:creator>
  <cp:lastModifiedBy>Karel Kubicek</cp:lastModifiedBy>
  <cp:revision>16</cp:revision>
  <dcterms:created xsi:type="dcterms:W3CDTF">2013-05-16T08:51:17Z</dcterms:created>
  <dcterms:modified xsi:type="dcterms:W3CDTF">2014-02-26T21:34:27Z</dcterms:modified>
</cp:coreProperties>
</file>